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63" r:id="rId6"/>
    <p:sldId id="265" r:id="rId7"/>
    <p:sldId id="266" r:id="rId8"/>
    <p:sldId id="258" r:id="rId9"/>
    <p:sldId id="259" r:id="rId10"/>
    <p:sldId id="262" r:id="rId11"/>
    <p:sldId id="264" r:id="rId12"/>
    <p:sldId id="267" r:id="rId1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10/05/60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10/05/60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10/05/60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10/05/60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10/05/60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10/05/60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10/05/60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10/05/60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10/05/60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10/05/60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10/05/60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F5F293D-20BF-487A-BFA7-792ABC73B8A5}" type="datetimeFigureOut">
              <a:rPr lang="th-TH" smtClean="0"/>
              <a:t>10/05/60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772816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6600" dirty="0" smtClean="0">
                <a:latin typeface="Colonna MT" pitchFamily="82" charset="0"/>
              </a:rPr>
              <a:t>SPELLING  WORDS  WEEK  SIX</a:t>
            </a:r>
            <a:endParaRPr lang="th-TH" sz="6600" dirty="0">
              <a:latin typeface="Colonna M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27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8144" y="188640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Chiller" pitchFamily="82" charset="0"/>
              </a:rPr>
              <a:t>one</a:t>
            </a:r>
            <a:endParaRPr lang="th-TH" sz="7200" b="1" dirty="0">
              <a:latin typeface="Chiller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498" y="2276872"/>
            <a:ext cx="30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  want  to  be  number  one.</a:t>
            </a:r>
            <a:endParaRPr lang="th-TH" sz="4000" dirty="0">
              <a:latin typeface="Aharoni" panose="02010803020104030203" pitchFamily="2" charset="-79"/>
            </a:endParaRPr>
          </a:p>
        </p:txBody>
      </p:sp>
      <p:pic>
        <p:nvPicPr>
          <p:cNvPr id="3074" name="Picture 2" descr="http://blog.jelastic.com/wp-content/uploads/2013/09/pr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68760"/>
            <a:ext cx="5256584" cy="52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27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805264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two</a:t>
            </a:r>
            <a:endParaRPr lang="th-TH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</a:endParaRPr>
          </a:p>
        </p:txBody>
      </p:sp>
      <p:pic>
        <p:nvPicPr>
          <p:cNvPr id="4098" name="Picture 2" descr="I:\Books I have wroten\for pwrpt spelling\pics for words\wk 6#\8 we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5186"/>
            <a:ext cx="5112568" cy="541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56176" y="1340768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Juice ITC" pitchFamily="82" charset="0"/>
              </a:rPr>
              <a:t>Two  happy  people.</a:t>
            </a:r>
            <a:endParaRPr lang="th-TH" sz="4800" b="1" dirty="0">
              <a:latin typeface="Juice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78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 TEN  SPELLING  WORDS</a:t>
            </a:r>
            <a:endParaRPr lang="th-TH" sz="4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412776"/>
            <a:ext cx="81369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4000" dirty="0" smtClean="0">
                <a:latin typeface="Aharoni" pitchFamily="2" charset="-79"/>
                <a:cs typeface="Aharoni" pitchFamily="2" charset="-79"/>
              </a:rPr>
              <a:t>came			6.   grass</a:t>
            </a:r>
          </a:p>
          <a:p>
            <a:pPr marL="514350" indent="-514350">
              <a:lnSpc>
                <a:spcPct val="150000"/>
              </a:lnSpc>
              <a:buAutoNum type="arabicPeriod" startAt="2"/>
            </a:pPr>
            <a:r>
              <a:rPr lang="en-US" sz="4000" dirty="0" smtClean="0">
                <a:latin typeface="Aharoni" pitchFamily="2" charset="-79"/>
                <a:cs typeface="Aharoni" pitchFamily="2" charset="-79"/>
              </a:rPr>
              <a:t>happy		7.   tall</a:t>
            </a:r>
          </a:p>
          <a:p>
            <a:pPr marL="514350" indent="-514350">
              <a:lnSpc>
                <a:spcPct val="150000"/>
              </a:lnSpc>
              <a:buAutoNum type="arabicPeriod" startAt="3"/>
            </a:pPr>
            <a:r>
              <a:rPr lang="en-US" sz="4000" dirty="0">
                <a:latin typeface="Aharoni" pitchFamily="2" charset="-79"/>
                <a:cs typeface="Aharoni" pitchFamily="2" charset="-79"/>
              </a:rPr>
              <a:t>m</a:t>
            </a:r>
            <a:r>
              <a:rPr lang="en-US" sz="4000" dirty="0" smtClean="0">
                <a:latin typeface="Aharoni" pitchFamily="2" charset="-79"/>
                <a:cs typeface="Aharoni" pitchFamily="2" charset="-79"/>
              </a:rPr>
              <a:t>ade		8.   fall</a:t>
            </a:r>
          </a:p>
          <a:p>
            <a:pPr marL="514350" indent="-514350">
              <a:lnSpc>
                <a:spcPct val="150000"/>
              </a:lnSpc>
              <a:buAutoNum type="arabicPeriod" startAt="4"/>
            </a:pPr>
            <a:r>
              <a:rPr lang="en-US" sz="4000" dirty="0">
                <a:latin typeface="Aharoni" pitchFamily="2" charset="-79"/>
                <a:cs typeface="Aharoni" pitchFamily="2" charset="-79"/>
              </a:rPr>
              <a:t>s</a:t>
            </a:r>
            <a:r>
              <a:rPr lang="en-US" sz="4000" dirty="0" smtClean="0">
                <a:latin typeface="Aharoni" pitchFamily="2" charset="-79"/>
                <a:cs typeface="Aharoni" pitchFamily="2" charset="-79"/>
              </a:rPr>
              <a:t>aw			9.   one</a:t>
            </a:r>
          </a:p>
          <a:p>
            <a:pPr marL="514350" indent="-514350">
              <a:lnSpc>
                <a:spcPct val="150000"/>
              </a:lnSpc>
              <a:buAutoNum type="arabicPeriod" startAt="5"/>
            </a:pPr>
            <a:r>
              <a:rPr lang="en-US" sz="4000" dirty="0">
                <a:latin typeface="Aharoni" pitchFamily="2" charset="-79"/>
                <a:cs typeface="Aharoni" pitchFamily="2" charset="-79"/>
              </a:rPr>
              <a:t>p</a:t>
            </a:r>
            <a:r>
              <a:rPr lang="en-US" sz="4000" dirty="0" smtClean="0">
                <a:latin typeface="Aharoni" pitchFamily="2" charset="-79"/>
                <a:cs typeface="Aharoni" pitchFamily="2" charset="-79"/>
              </a:rPr>
              <a:t>ig		      10.   two</a:t>
            </a:r>
          </a:p>
          <a:p>
            <a:pPr marL="514350" indent="-514350">
              <a:lnSpc>
                <a:spcPct val="150000"/>
              </a:lnSpc>
              <a:buAutoNum type="arabicPeriod" startAt="5"/>
            </a:pPr>
            <a:endParaRPr lang="en-US" sz="4000" dirty="0" smtClean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1869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00192" y="5560292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Aharoni" pitchFamily="2" charset="-79"/>
                <a:cs typeface="Aharoni" pitchFamily="2" charset="-79"/>
              </a:rPr>
              <a:t>came</a:t>
            </a:r>
            <a:endParaRPr lang="th-TH" sz="6000" b="1" dirty="0">
              <a:latin typeface="Aharoni" pitchFamily="2" charset="-79"/>
            </a:endParaRPr>
          </a:p>
        </p:txBody>
      </p:sp>
      <p:pic>
        <p:nvPicPr>
          <p:cNvPr id="1026" name="Picture 2" descr="I:\Books I have wroten\for pwrpt spelling\pics for words\wk 6#\1 c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8135">
            <a:off x="3249530" y="937270"/>
            <a:ext cx="4511516" cy="451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3224751"/>
            <a:ext cx="21602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I  came  to  school  at  8  o’clock.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666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8" b="24658"/>
          <a:stretch>
            <a:fillRect/>
          </a:stretch>
        </p:blipFill>
        <p:spPr>
          <a:xfrm>
            <a:off x="3419872" y="340827"/>
            <a:ext cx="5170103" cy="3929979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436096" y="5085184"/>
            <a:ext cx="2304255" cy="1040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 smtClean="0">
                <a:solidFill>
                  <a:schemeClr val="tx1"/>
                </a:solidFill>
                <a:latin typeface="Tw Cen MT" pitchFamily="34" charset="0"/>
                <a:ea typeface="Dotum" pitchFamily="34" charset="-127"/>
              </a:rPr>
              <a:t>happy</a:t>
            </a:r>
            <a:endParaRPr lang="th-TH" sz="6000" b="1" dirty="0">
              <a:solidFill>
                <a:schemeClr val="tx1"/>
              </a:solidFill>
              <a:latin typeface="Tw Cen MT" pitchFamily="34" charset="0"/>
              <a:ea typeface="Dotum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988840"/>
            <a:ext cx="33123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haroni" pitchFamily="2" charset="-79"/>
                <a:cs typeface="Aharoni" pitchFamily="2" charset="-79"/>
              </a:rPr>
              <a:t>She  is  a  happy  girl.</a:t>
            </a:r>
            <a:endParaRPr lang="th-TH" sz="4400" dirty="0">
              <a:latin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1078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3240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made</a:t>
            </a:r>
            <a:endParaRPr lang="th-TH" sz="6600" b="1" dirty="0">
              <a:solidFill>
                <a:srgbClr val="FF0000"/>
              </a:solidFill>
              <a:latin typeface="MV Boli" pitchFamily="2" charset="0"/>
            </a:endParaRPr>
          </a:p>
        </p:txBody>
      </p:sp>
      <p:pic>
        <p:nvPicPr>
          <p:cNvPr id="1026" name="Picture 2" descr="I:\Books I have wroten\for pwrpt spelling\pics for words\wk 6#\5 ma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60690"/>
            <a:ext cx="5688632" cy="42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56176" y="1102678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Ravie" pitchFamily="82" charset="0"/>
              </a:rPr>
              <a:t>We  have  made  rockets.</a:t>
            </a:r>
            <a:endParaRPr lang="th-TH" sz="3200" dirty="0">
              <a:latin typeface="Rav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26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76256" y="5736200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Comic Sans MS" pitchFamily="66" charset="0"/>
              </a:rPr>
              <a:t>saw</a:t>
            </a:r>
            <a:endParaRPr lang="th-TH" sz="6000" b="1" dirty="0">
              <a:latin typeface="Comic Sans MS" pitchFamily="66" charset="0"/>
            </a:endParaRPr>
          </a:p>
        </p:txBody>
      </p:sp>
      <p:pic>
        <p:nvPicPr>
          <p:cNvPr id="3074" name="Picture 2" descr="I:\Books I have wroten\for pwrpt spelling\pics for words\wk 6#\7 sa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1248">
            <a:off x="3092164" y="699802"/>
            <a:ext cx="5045486" cy="512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3886171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  saw  a  monster.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18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4288" y="260648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Aharoni" pitchFamily="2" charset="-79"/>
                <a:cs typeface="Aharoni" pitchFamily="2" charset="-79"/>
              </a:rPr>
              <a:t>pig</a:t>
            </a:r>
            <a:endParaRPr lang="th-TH" sz="6000" b="1" dirty="0">
              <a:latin typeface="Aharoni" pitchFamily="2" charset="-79"/>
            </a:endParaRPr>
          </a:p>
        </p:txBody>
      </p:sp>
      <p:pic>
        <p:nvPicPr>
          <p:cNvPr id="1026" name="Picture 2" descr="I:\Books I have wroten\for pwrpt spelling\pics for words\wk 6#\9 p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8247">
            <a:off x="1653821" y="966919"/>
            <a:ext cx="6984776" cy="443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5632307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Jokerman" pitchFamily="82" charset="0"/>
              </a:rPr>
              <a:t>The  pig  is  dirty.</a:t>
            </a:r>
            <a:endParaRPr lang="th-TH" sz="3600" dirty="0"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6522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589240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uice ITC" pitchFamily="82" charset="0"/>
              </a:rPr>
              <a:t>grass</a:t>
            </a:r>
            <a:endParaRPr lang="th-TH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uice ITC" pitchFamily="82" charset="0"/>
            </a:endParaRPr>
          </a:p>
        </p:txBody>
      </p:sp>
      <p:pic>
        <p:nvPicPr>
          <p:cNvPr id="2050" name="Picture 2" descr="I:\Books I have wroten\for pwrpt spelling\pics for words\wk 6#\10 gr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6750751" cy="506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332656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haroni" pitchFamily="2" charset="-79"/>
                <a:cs typeface="Aharoni" pitchFamily="2" charset="-79"/>
              </a:rPr>
              <a:t>The  grass  is  green.</a:t>
            </a:r>
            <a:endParaRPr lang="th-TH" sz="4000" dirty="0">
              <a:latin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312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260648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Goudy Stout" pitchFamily="18" charset="0"/>
              </a:rPr>
              <a:t>tall</a:t>
            </a:r>
            <a:endParaRPr lang="th-TH" sz="4000" dirty="0">
              <a:latin typeface="Goudy Stout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4088" y="5805264"/>
            <a:ext cx="4171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She  is  so  tall.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026" name="Picture 2" descr="http://fc04.deviantart.net/fs71/f/2012/233/4/c/tall_girl_by_lowerrider-d5byfw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9101"/>
            <a:ext cx="3456384" cy="644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52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48044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  <a:latin typeface="Gautami" pitchFamily="34" charset="0"/>
                <a:cs typeface="Gautami" pitchFamily="34" charset="0"/>
              </a:rPr>
              <a:t>fall</a:t>
            </a:r>
            <a:endParaRPr lang="th-TH" sz="6000" b="1" dirty="0">
              <a:solidFill>
                <a:schemeClr val="accent6">
                  <a:lumMod val="50000"/>
                </a:schemeClr>
              </a:solidFill>
              <a:latin typeface="Gautam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544522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He  is  going  to  fall.</a:t>
            </a:r>
            <a:endParaRPr lang="th-TH" sz="3600" b="1" dirty="0">
              <a:latin typeface="Comic Sans MS" pitchFamily="66" charset="0"/>
            </a:endParaRPr>
          </a:p>
        </p:txBody>
      </p:sp>
      <p:pic>
        <p:nvPicPr>
          <p:cNvPr id="2050" name="Picture 2" descr="http://mikekirkup.com/wp-content/uploads/2013/10/Standing-on-the-ed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363707"/>
            <a:ext cx="7704856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21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198</TotalTime>
  <Words>75</Words>
  <Application>Microsoft Office PowerPoint</Application>
  <PresentationFormat>On-screen Show (4:3)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Dotum</vt:lpstr>
      <vt:lpstr>Aharoni</vt:lpstr>
      <vt:lpstr>Bradley Hand ITC</vt:lpstr>
      <vt:lpstr>Chiller</vt:lpstr>
      <vt:lpstr>Colonna MT</vt:lpstr>
      <vt:lpstr>Comic Sans MS</vt:lpstr>
      <vt:lpstr>Gautami</vt:lpstr>
      <vt:lpstr>Georgia</vt:lpstr>
      <vt:lpstr>Goudy Stout</vt:lpstr>
      <vt:lpstr>IrisUPC</vt:lpstr>
      <vt:lpstr>Jokerman</vt:lpstr>
      <vt:lpstr>Juice ITC</vt:lpstr>
      <vt:lpstr>MV Boli</vt:lpstr>
      <vt:lpstr>Ravie</vt:lpstr>
      <vt:lpstr>Segoe Print</vt:lpstr>
      <vt:lpstr>Trebuchet MS</vt:lpstr>
      <vt:lpstr>Tw Cen MT</vt:lpstr>
      <vt:lpstr>Slipstream</vt:lpstr>
      <vt:lpstr>SPELLING  WORDS  WEEK  SIX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  WORDS  WEEK  SIX</dc:title>
  <dc:creator>Let</dc:creator>
  <cp:lastModifiedBy>User</cp:lastModifiedBy>
  <cp:revision>14</cp:revision>
  <dcterms:created xsi:type="dcterms:W3CDTF">2012-11-01T06:40:00Z</dcterms:created>
  <dcterms:modified xsi:type="dcterms:W3CDTF">2017-05-10T08:53:31Z</dcterms:modified>
</cp:coreProperties>
</file>