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7A53-4392-46C3-96AB-24908338FF48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B1D5-DA5C-4222-81D0-32AC13E0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gif"/><Relationship Id="rId5" Type="http://schemas.microsoft.com/office/2007/relationships/media" Target="../media/media3.m4a"/><Relationship Id="rId10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9.jpg"/><Relationship Id="rId5" Type="http://schemas.microsoft.com/office/2007/relationships/media" Target="../media/media6.m4a"/><Relationship Id="rId10" Type="http://schemas.openxmlformats.org/officeDocument/2006/relationships/image" Target="../media/image8.gif"/><Relationship Id="rId4" Type="http://schemas.openxmlformats.org/officeDocument/2006/relationships/audio" Target="../media/media5.m4a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8.m4a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0.m4a"/><Relationship Id="rId7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1169"/>
            <a:ext cx="9144000" cy="1188794"/>
          </a:xfrm>
        </p:spPr>
        <p:txBody>
          <a:bodyPr/>
          <a:lstStyle/>
          <a:p>
            <a:r>
              <a:rPr lang="en-US" b="1" dirty="0" smtClean="0"/>
              <a:t>The  </a:t>
            </a:r>
            <a:r>
              <a:rPr lang="en-US" b="1" dirty="0" err="1" smtClean="0"/>
              <a:t>ar</a:t>
            </a:r>
            <a:r>
              <a:rPr lang="en-US" b="1" dirty="0" smtClean="0"/>
              <a:t>  Sound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631"/>
            <a:ext cx="9144000" cy="8546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 Words  For  Week  Thirteen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18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296" y="37426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296" y="1554282"/>
            <a:ext cx="5436397" cy="1996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5588" y="374261"/>
            <a:ext cx="1528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car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95" y="546487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47" y="4139607"/>
            <a:ext cx="2711580" cy="2351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4921" y="4046072"/>
            <a:ext cx="199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star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03672" y="63095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77" y="1554282"/>
            <a:ext cx="4166634" cy="326337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8420668" y="5003211"/>
            <a:ext cx="211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farm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183 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59129" y="1121137"/>
            <a:ext cx="609600" cy="609600"/>
          </a:xfrm>
          <a:prstGeom prst="rect">
            <a:avLst/>
          </a:prstGeom>
        </p:spPr>
      </p:pic>
      <p:pic>
        <p:nvPicPr>
          <p:cNvPr id="12" name="184 st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67940" y="5621741"/>
            <a:ext cx="609600" cy="609600"/>
          </a:xfrm>
          <a:prstGeom prst="rect">
            <a:avLst/>
          </a:prstGeom>
        </p:spPr>
      </p:pic>
      <p:pic>
        <p:nvPicPr>
          <p:cNvPr id="13" name="185 far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53394" y="851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331" y="5390864"/>
            <a:ext cx="1255815" cy="9154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" y="1514901"/>
            <a:ext cx="3990454" cy="3500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146" y="1815152"/>
            <a:ext cx="1856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arm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331" y="36061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2" y="1146411"/>
            <a:ext cx="3165143" cy="4465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6526" y="5474021"/>
            <a:ext cx="2075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card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2148" y="547402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77" y="2019869"/>
            <a:ext cx="2995871" cy="2995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23624" y="638258"/>
            <a:ext cx="227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start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2" name="186 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35496" y="536811"/>
            <a:ext cx="609600" cy="609600"/>
          </a:xfrm>
          <a:prstGeom prst="rect">
            <a:avLst/>
          </a:prstGeom>
        </p:spPr>
      </p:pic>
      <p:pic>
        <p:nvPicPr>
          <p:cNvPr id="12" name="187 car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07101" y="490323"/>
            <a:ext cx="609600" cy="609600"/>
          </a:xfrm>
          <a:prstGeom prst="rect">
            <a:avLst/>
          </a:prstGeom>
        </p:spPr>
      </p:pic>
      <p:pic>
        <p:nvPicPr>
          <p:cNvPr id="13" name="188 sta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76095" y="5611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014" y="44744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158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220">
            <a:off x="578685" y="3995937"/>
            <a:ext cx="3488499" cy="180239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1898718"/>
            <a:ext cx="194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dart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7967" y="553101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159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74" y="1370771"/>
            <a:ext cx="3450823" cy="3450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1591" y="199685"/>
            <a:ext cx="147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art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9" name="190 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2697" y="5687880"/>
            <a:ext cx="609600" cy="609600"/>
          </a:xfrm>
          <a:prstGeom prst="rect">
            <a:avLst/>
          </a:prstGeom>
        </p:spPr>
      </p:pic>
      <p:pic>
        <p:nvPicPr>
          <p:cNvPr id="10" name="189 d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89871" y="1370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857" y="536934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2252753"/>
            <a:ext cx="3501560" cy="2847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164" y="1195097"/>
            <a:ext cx="2074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cart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0281" y="27176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1496549"/>
            <a:ext cx="2580443" cy="360414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102221" y="5402141"/>
            <a:ext cx="147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jar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8" name="191 c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79593" y="733432"/>
            <a:ext cx="609600" cy="609600"/>
          </a:xfrm>
          <a:prstGeom prst="rect">
            <a:avLst/>
          </a:prstGeom>
        </p:spPr>
      </p:pic>
      <p:pic>
        <p:nvPicPr>
          <p:cNvPr id="9" name="192 j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5212" y="306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7040" y="1629854"/>
            <a:ext cx="81930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There  Are  10  Words  To  Learn  In  Week  Thirteen.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4866" y="4072803"/>
            <a:ext cx="75774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  Many  This  Week.  Good  Luck.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8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46</Words>
  <Application>Microsoft Office PowerPoint</Application>
  <PresentationFormat>Widescreen</PresentationFormat>
  <Paragraphs>24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The  ar  Sound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ar  Sound</dc:title>
  <dc:creator>User</dc:creator>
  <cp:lastModifiedBy>User</cp:lastModifiedBy>
  <cp:revision>8</cp:revision>
  <cp:lastPrinted>2017-05-10T08:31:11Z</cp:lastPrinted>
  <dcterms:created xsi:type="dcterms:W3CDTF">2016-04-01T07:30:08Z</dcterms:created>
  <dcterms:modified xsi:type="dcterms:W3CDTF">2017-05-10T08:31:11Z</dcterms:modified>
</cp:coreProperties>
</file>