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3106-75D7-4CA1-B410-9D2A2EA8A65A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532-E780-4B92-9EC8-FD32480F3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7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3106-75D7-4CA1-B410-9D2A2EA8A65A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532-E780-4B92-9EC8-FD32480F3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2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3106-75D7-4CA1-B410-9D2A2EA8A65A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532-E780-4B92-9EC8-FD32480F3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9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3106-75D7-4CA1-B410-9D2A2EA8A65A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532-E780-4B92-9EC8-FD32480F3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7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3106-75D7-4CA1-B410-9D2A2EA8A65A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532-E780-4B92-9EC8-FD32480F3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34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3106-75D7-4CA1-B410-9D2A2EA8A65A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532-E780-4B92-9EC8-FD32480F3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2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3106-75D7-4CA1-B410-9D2A2EA8A65A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532-E780-4B92-9EC8-FD32480F3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66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3106-75D7-4CA1-B410-9D2A2EA8A65A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532-E780-4B92-9EC8-FD32480F3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1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3106-75D7-4CA1-B410-9D2A2EA8A65A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532-E780-4B92-9EC8-FD32480F3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189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3106-75D7-4CA1-B410-9D2A2EA8A65A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532-E780-4B92-9EC8-FD32480F3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8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D3106-75D7-4CA1-B410-9D2A2EA8A65A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3532-E780-4B92-9EC8-FD32480F3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3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D3106-75D7-4CA1-B410-9D2A2EA8A65A}" type="datetimeFigureOut">
              <a:rPr lang="en-US" smtClean="0"/>
              <a:t>10-May-17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23532-E780-4B92-9EC8-FD32480F35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6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microsoft.com/office/2007/relationships/media" Target="../media/media2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4.png"/><Relationship Id="rId5" Type="http://schemas.microsoft.com/office/2007/relationships/media" Target="../media/media3.m4a"/><Relationship Id="rId10" Type="http://schemas.openxmlformats.org/officeDocument/2006/relationships/image" Target="../media/image3.jpg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microsoft.com/office/2007/relationships/media" Target="../media/media5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6.m4a"/><Relationship Id="rId11" Type="http://schemas.openxmlformats.org/officeDocument/2006/relationships/image" Target="../media/image4.png"/><Relationship Id="rId5" Type="http://schemas.microsoft.com/office/2007/relationships/media" Target="../media/media6.m4a"/><Relationship Id="rId10" Type="http://schemas.openxmlformats.org/officeDocument/2006/relationships/image" Target="../media/image7.png"/><Relationship Id="rId4" Type="http://schemas.openxmlformats.org/officeDocument/2006/relationships/audio" Target="../media/media5.m4a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microsoft.com/office/2007/relationships/media" Target="../media/media8.m4a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openxmlformats.org/officeDocument/2006/relationships/image" Target="../media/image4.png"/><Relationship Id="rId5" Type="http://schemas.microsoft.com/office/2007/relationships/media" Target="../media/media9.m4a"/><Relationship Id="rId10" Type="http://schemas.openxmlformats.org/officeDocument/2006/relationships/image" Target="../media/image10.png"/><Relationship Id="rId4" Type="http://schemas.openxmlformats.org/officeDocument/2006/relationships/audio" Target="../media/media8.m4a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1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645919"/>
            <a:ext cx="9144000" cy="1146591"/>
          </a:xfrm>
        </p:spPr>
        <p:txBody>
          <a:bodyPr/>
          <a:lstStyle/>
          <a:p>
            <a:r>
              <a:rPr lang="en-US" b="1" dirty="0" smtClean="0"/>
              <a:t>The  q  and  </a:t>
            </a:r>
            <a:r>
              <a:rPr lang="en-US" b="1" dirty="0" err="1" smtClean="0"/>
              <a:t>wh</a:t>
            </a:r>
            <a:r>
              <a:rPr lang="en-US" b="1" dirty="0" smtClean="0"/>
              <a:t>  Sounds.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70267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 Words  For  Week  Fourteen.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1939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2931" y="578977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162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48" y="1624082"/>
            <a:ext cx="2725206" cy="3292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7200" y="5038522"/>
            <a:ext cx="24293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queen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49192" y="4916747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163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947" y="1624082"/>
            <a:ext cx="3086331" cy="29206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4012" y="514731"/>
            <a:ext cx="2361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white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98538" y="700752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164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370" y="1903294"/>
            <a:ext cx="3328177" cy="26414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75510" y="4916747"/>
            <a:ext cx="2538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quack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pic>
        <p:nvPicPr>
          <p:cNvPr id="11" name="193 que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47050" y="5961852"/>
            <a:ext cx="609600" cy="609600"/>
          </a:xfrm>
          <a:prstGeom prst="rect">
            <a:avLst/>
          </a:prstGeom>
        </p:spPr>
      </p:pic>
      <p:pic>
        <p:nvPicPr>
          <p:cNvPr id="12" name="194 whi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63311" y="2474793"/>
            <a:ext cx="609600" cy="609600"/>
          </a:xfrm>
          <a:prstGeom prst="rect">
            <a:avLst/>
          </a:prstGeom>
        </p:spPr>
      </p:pic>
      <p:pic>
        <p:nvPicPr>
          <p:cNvPr id="13" name="195 quack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813577" y="9375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4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1532" y="5369340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165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2" y="2006221"/>
            <a:ext cx="3655752" cy="28793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9915" y="736979"/>
            <a:ext cx="3138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whistle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49601" y="275314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166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19" y="1660309"/>
            <a:ext cx="2970438" cy="27229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47230" y="4659656"/>
            <a:ext cx="3261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quarter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75439" y="5369340"/>
            <a:ext cx="1257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167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573" y="1766999"/>
            <a:ext cx="2856806" cy="27253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6149" y="614149"/>
            <a:ext cx="2415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wheel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pic>
        <p:nvPicPr>
          <p:cNvPr id="11" name="196 whist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493518" y="5582986"/>
            <a:ext cx="609600" cy="609600"/>
          </a:xfrm>
          <a:prstGeom prst="rect">
            <a:avLst/>
          </a:prstGeom>
        </p:spPr>
      </p:pic>
      <p:pic>
        <p:nvPicPr>
          <p:cNvPr id="12" name="197 quart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678305" y="2182504"/>
            <a:ext cx="609600" cy="609600"/>
          </a:xfrm>
          <a:prstGeom prst="rect">
            <a:avLst/>
          </a:prstGeom>
        </p:spPr>
      </p:pic>
      <p:pic>
        <p:nvPicPr>
          <p:cNvPr id="13" name="198 whee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99176" y="47558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050" y="547692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168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02" y="1692519"/>
            <a:ext cx="3166476" cy="27020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9561" y="4776717"/>
            <a:ext cx="2388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quick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0478" y="5238382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1</a:t>
            </a:r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69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34" y="2323621"/>
            <a:ext cx="3972280" cy="23085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60571" y="1097168"/>
            <a:ext cx="2402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whale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12814" y="408157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4"/>
                </a:solidFill>
              </a:rPr>
              <a:t>170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26" y="1841168"/>
            <a:ext cx="3504016" cy="35040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041766" y="5238382"/>
            <a:ext cx="2388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600" dirty="0" smtClean="0">
                <a:latin typeface="Comic Sans MS" panose="030F0702030302020204" pitchFamily="66" charset="0"/>
              </a:rPr>
              <a:t>quiet</a:t>
            </a:r>
            <a:endParaRPr lang="en-US" sz="5400" b="1" spc="600" dirty="0">
              <a:latin typeface="Comic Sans MS" panose="030F0702030302020204" pitchFamily="66" charset="0"/>
            </a:endParaRPr>
          </a:p>
        </p:txBody>
      </p:sp>
      <p:pic>
        <p:nvPicPr>
          <p:cNvPr id="11" name="199 quic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94073" y="769189"/>
            <a:ext cx="609600" cy="609600"/>
          </a:xfrm>
          <a:prstGeom prst="rect">
            <a:avLst/>
          </a:prstGeom>
        </p:spPr>
      </p:pic>
      <p:pic>
        <p:nvPicPr>
          <p:cNvPr id="12" name="200 whal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861109" y="336007"/>
            <a:ext cx="609600" cy="609600"/>
          </a:xfrm>
          <a:prstGeom prst="rect">
            <a:avLst/>
          </a:prstGeom>
        </p:spPr>
      </p:pic>
      <p:pic>
        <p:nvPicPr>
          <p:cNvPr id="13" name="201 quiet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931145" y="13877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12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65277" y="1138535"/>
            <a:ext cx="84017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There  Are  9  Words  To  Learn  In  Week  Fourteen.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06583" y="3608780"/>
            <a:ext cx="63191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Not  Many  This  Week.  Good  Luck.</a:t>
            </a:r>
            <a:endParaRPr lang="en-US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0654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48</Words>
  <Application>Microsoft Office PowerPoint</Application>
  <PresentationFormat>Widescreen</PresentationFormat>
  <Paragraphs>22</Paragraphs>
  <Slides>5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The  q  and  wh  Sounds.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 q  and  wh  Sounds.</dc:title>
  <dc:creator>User</dc:creator>
  <cp:lastModifiedBy>User</cp:lastModifiedBy>
  <cp:revision>8</cp:revision>
  <cp:lastPrinted>2017-05-10T08:31:47Z</cp:lastPrinted>
  <dcterms:created xsi:type="dcterms:W3CDTF">2016-04-04T02:30:08Z</dcterms:created>
  <dcterms:modified xsi:type="dcterms:W3CDTF">2017-05-10T08:31:47Z</dcterms:modified>
</cp:coreProperties>
</file>