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843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47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38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3333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02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88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3315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378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383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90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66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28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444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884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809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768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5725-FA43-4121-8718-C2A3FDD9EF74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82F9CF-5AAB-4173-BD64-1AA34E7A5B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45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EB0F05-DC00-49FC-8504-6F6CA7F47AE2}"/>
              </a:ext>
            </a:extLst>
          </p:cNvPr>
          <p:cNvSpPr/>
          <p:nvPr/>
        </p:nvSpPr>
        <p:spPr>
          <a:xfrm>
            <a:off x="5872161" y="414338"/>
            <a:ext cx="4471989" cy="5584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4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demolition incompetent inconsiderate outrank income outgoing adventurous</a:t>
            </a:r>
            <a:endParaRPr lang="en-IE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090F7B-CDBE-44B1-BC5D-74D47519C50C}"/>
              </a:ext>
            </a:extLst>
          </p:cNvPr>
          <p:cNvSpPr/>
          <p:nvPr/>
        </p:nvSpPr>
        <p:spPr>
          <a:xfrm>
            <a:off x="647698" y="310592"/>
            <a:ext cx="5224463" cy="6477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4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acceleration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4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aggressive activation alteration authorization calculation cancellation decoration </a:t>
            </a:r>
            <a:endParaRPr lang="en-IE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1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253E-8363-4DC6-A7E2-C0444A8F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A </a:t>
            </a:r>
            <a:r>
              <a:rPr lang="en-IE" sz="5400" dirty="0">
                <a:solidFill>
                  <a:srgbClr val="FF0000"/>
                </a:solidFill>
              </a:rPr>
              <a:t>demolition</a:t>
            </a:r>
            <a:r>
              <a:rPr lang="en-IE" sz="5400" dirty="0"/>
              <a:t> means completely destroying something. (Noun)</a:t>
            </a:r>
          </a:p>
        </p:txBody>
      </p:sp>
    </p:spTree>
    <p:extLst>
      <p:ext uri="{BB962C8B-B14F-4D97-AF65-F5344CB8AC3E}">
        <p14:creationId xmlns:p14="http://schemas.microsoft.com/office/powerpoint/2010/main" val="67102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0030-1E7A-4428-A037-0C54DA75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If you are </a:t>
            </a:r>
            <a:r>
              <a:rPr lang="en-IE" sz="5400" dirty="0">
                <a:solidFill>
                  <a:srgbClr val="FF0000"/>
                </a:solidFill>
              </a:rPr>
              <a:t>incompetent</a:t>
            </a:r>
            <a:r>
              <a:rPr lang="en-IE" sz="5400" dirty="0"/>
              <a:t>, you are not good enough for a job or a task. (adjective)</a:t>
            </a:r>
          </a:p>
        </p:txBody>
      </p:sp>
    </p:spTree>
    <p:extLst>
      <p:ext uri="{BB962C8B-B14F-4D97-AF65-F5344CB8AC3E}">
        <p14:creationId xmlns:p14="http://schemas.microsoft.com/office/powerpoint/2010/main" val="315173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70C9C-B5AA-436F-B699-A94583498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If you are </a:t>
            </a:r>
            <a:r>
              <a:rPr lang="en-IE" sz="5400" dirty="0">
                <a:solidFill>
                  <a:srgbClr val="FF0000"/>
                </a:solidFill>
              </a:rPr>
              <a:t>inconsiderate</a:t>
            </a:r>
            <a:r>
              <a:rPr lang="en-IE" sz="5400" dirty="0"/>
              <a:t>, you do not care about other people’s feelings. (adjective)</a:t>
            </a:r>
          </a:p>
        </p:txBody>
      </p:sp>
    </p:spTree>
    <p:extLst>
      <p:ext uri="{BB962C8B-B14F-4D97-AF65-F5344CB8AC3E}">
        <p14:creationId xmlns:p14="http://schemas.microsoft.com/office/powerpoint/2010/main" val="3160140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C4887-8E26-4D64-9984-7E305834A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To </a:t>
            </a:r>
            <a:r>
              <a:rPr lang="en-IE" sz="5400" dirty="0">
                <a:solidFill>
                  <a:srgbClr val="FF0000"/>
                </a:solidFill>
              </a:rPr>
              <a:t>outrank </a:t>
            </a:r>
            <a:r>
              <a:rPr lang="en-IE" sz="5400" dirty="0"/>
              <a:t>means being more senior or higher than somebody. (verb)</a:t>
            </a:r>
          </a:p>
        </p:txBody>
      </p:sp>
    </p:spTree>
    <p:extLst>
      <p:ext uri="{BB962C8B-B14F-4D97-AF65-F5344CB8AC3E}">
        <p14:creationId xmlns:p14="http://schemas.microsoft.com/office/powerpoint/2010/main" val="2726875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44070-F54C-47DC-BAC6-CB647809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>
                <a:solidFill>
                  <a:srgbClr val="FF0000"/>
                </a:solidFill>
              </a:rPr>
              <a:t>Income</a:t>
            </a:r>
            <a:r>
              <a:rPr lang="en-IE" sz="5400" dirty="0"/>
              <a:t> means the amount of money you earn. (noun)</a:t>
            </a:r>
          </a:p>
        </p:txBody>
      </p:sp>
    </p:spTree>
    <p:extLst>
      <p:ext uri="{BB962C8B-B14F-4D97-AF65-F5344CB8AC3E}">
        <p14:creationId xmlns:p14="http://schemas.microsoft.com/office/powerpoint/2010/main" val="311500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BAA26-4246-4568-9519-3A8487D9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If you are </a:t>
            </a:r>
            <a:r>
              <a:rPr lang="en-IE" sz="5400" dirty="0">
                <a:solidFill>
                  <a:srgbClr val="FF0000"/>
                </a:solidFill>
              </a:rPr>
              <a:t>outgoing</a:t>
            </a:r>
            <a:r>
              <a:rPr lang="en-IE" sz="5400" dirty="0"/>
              <a:t>, you like spending time with lots of people and are not shy. (adjective)</a:t>
            </a:r>
          </a:p>
        </p:txBody>
      </p:sp>
    </p:spTree>
    <p:extLst>
      <p:ext uri="{BB962C8B-B14F-4D97-AF65-F5344CB8AC3E}">
        <p14:creationId xmlns:p14="http://schemas.microsoft.com/office/powerpoint/2010/main" val="81209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781F-E1FA-443D-A992-3C78B42A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An </a:t>
            </a:r>
            <a:r>
              <a:rPr lang="en-IE" sz="5400" dirty="0">
                <a:solidFill>
                  <a:srgbClr val="FF0000"/>
                </a:solidFill>
              </a:rPr>
              <a:t>adventurous</a:t>
            </a:r>
            <a:r>
              <a:rPr lang="en-IE" sz="5400" dirty="0"/>
              <a:t> person enjoys going on adventures and exploring new areas. (adjective)</a:t>
            </a:r>
          </a:p>
        </p:txBody>
      </p:sp>
    </p:spTree>
    <p:extLst>
      <p:ext uri="{BB962C8B-B14F-4D97-AF65-F5344CB8AC3E}">
        <p14:creationId xmlns:p14="http://schemas.microsoft.com/office/powerpoint/2010/main" val="86229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00551-4128-4AB9-B92A-83E643503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6000" dirty="0">
                <a:solidFill>
                  <a:srgbClr val="FF0000"/>
                </a:solidFill>
              </a:rPr>
              <a:t>Acceleration</a:t>
            </a:r>
            <a:r>
              <a:rPr lang="en-IE" sz="6000" dirty="0"/>
              <a:t> is when a car gains speed fast. (Noun)</a:t>
            </a:r>
          </a:p>
        </p:txBody>
      </p:sp>
    </p:spTree>
    <p:extLst>
      <p:ext uri="{BB962C8B-B14F-4D97-AF65-F5344CB8AC3E}">
        <p14:creationId xmlns:p14="http://schemas.microsoft.com/office/powerpoint/2010/main" val="197346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85D69-F1A3-4EAF-9639-E463A3507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>
                <a:solidFill>
                  <a:srgbClr val="FF0000"/>
                </a:solidFill>
              </a:rPr>
              <a:t>Aggressive</a:t>
            </a:r>
            <a:r>
              <a:rPr lang="en-IE" sz="5400" dirty="0"/>
              <a:t> means being very angry and scaring other people. (adjective)</a:t>
            </a:r>
          </a:p>
        </p:txBody>
      </p:sp>
    </p:spTree>
    <p:extLst>
      <p:ext uri="{BB962C8B-B14F-4D97-AF65-F5344CB8AC3E}">
        <p14:creationId xmlns:p14="http://schemas.microsoft.com/office/powerpoint/2010/main" val="138525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72E06-4EC5-4C8D-B820-8AD8E304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347" y="88900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Activation</a:t>
            </a:r>
            <a:r>
              <a:rPr lang="en-US" sz="5400" dirty="0"/>
              <a:t> is the action or process of making something active or operative. (Noun)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val="224872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25404-B2A6-4685-8D2B-50BA573CB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If you make an </a:t>
            </a:r>
            <a:r>
              <a:rPr lang="en-IE" sz="5400" dirty="0">
                <a:solidFill>
                  <a:srgbClr val="FF0000"/>
                </a:solidFill>
              </a:rPr>
              <a:t>alteration</a:t>
            </a:r>
            <a:r>
              <a:rPr lang="en-IE" sz="5400" dirty="0"/>
              <a:t>, you make a change to something to improve it. (Noun)</a:t>
            </a:r>
          </a:p>
        </p:txBody>
      </p:sp>
    </p:spTree>
    <p:extLst>
      <p:ext uri="{BB962C8B-B14F-4D97-AF65-F5344CB8AC3E}">
        <p14:creationId xmlns:p14="http://schemas.microsoft.com/office/powerpoint/2010/main" val="371177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F9079-2341-432D-9AD2-99AC3796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>
                <a:solidFill>
                  <a:srgbClr val="FF0000"/>
                </a:solidFill>
              </a:rPr>
              <a:t>Authorization</a:t>
            </a:r>
            <a:r>
              <a:rPr lang="en-IE" sz="5400" dirty="0"/>
              <a:t> means giving permission or allowing something to happen. (Noun)</a:t>
            </a:r>
          </a:p>
        </p:txBody>
      </p:sp>
    </p:spTree>
    <p:extLst>
      <p:ext uri="{BB962C8B-B14F-4D97-AF65-F5344CB8AC3E}">
        <p14:creationId xmlns:p14="http://schemas.microsoft.com/office/powerpoint/2010/main" val="29110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E4EFF-82E6-459C-89CC-4A6D1D259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>
                <a:solidFill>
                  <a:srgbClr val="FF0000"/>
                </a:solidFill>
              </a:rPr>
              <a:t>Calculation</a:t>
            </a:r>
            <a:r>
              <a:rPr lang="en-IE" sz="5400" dirty="0"/>
              <a:t> means finding out the number or size of something. (Noun)</a:t>
            </a:r>
          </a:p>
        </p:txBody>
      </p:sp>
    </p:spTree>
    <p:extLst>
      <p:ext uri="{BB962C8B-B14F-4D97-AF65-F5344CB8AC3E}">
        <p14:creationId xmlns:p14="http://schemas.microsoft.com/office/powerpoint/2010/main" val="217132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6549-4144-4269-894F-8C3C6C5A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71" y="110331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5400" dirty="0">
                <a:solidFill>
                  <a:srgbClr val="FF0000"/>
                </a:solidFill>
              </a:rPr>
              <a:t>Cancelation </a:t>
            </a:r>
            <a:r>
              <a:rPr lang="en-IE" sz="5400" dirty="0"/>
              <a:t>means stopping or cancelling something that has been arranged or planned. (Noun)</a:t>
            </a:r>
          </a:p>
        </p:txBody>
      </p:sp>
    </p:spTree>
    <p:extLst>
      <p:ext uri="{BB962C8B-B14F-4D97-AF65-F5344CB8AC3E}">
        <p14:creationId xmlns:p14="http://schemas.microsoft.com/office/powerpoint/2010/main" val="11713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F4078-C2A9-4E3C-BE0F-A559F4534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/>
              <a:t>A </a:t>
            </a:r>
            <a:r>
              <a:rPr lang="en-IE" sz="5400" dirty="0">
                <a:solidFill>
                  <a:srgbClr val="FF0000"/>
                </a:solidFill>
              </a:rPr>
              <a:t>decoration</a:t>
            </a:r>
            <a:r>
              <a:rPr lang="en-IE" sz="5400" dirty="0"/>
              <a:t> is an object used to make something look more beautiful. (Noun)</a:t>
            </a:r>
          </a:p>
        </p:txBody>
      </p:sp>
    </p:spTree>
    <p:extLst>
      <p:ext uri="{BB962C8B-B14F-4D97-AF65-F5344CB8AC3E}">
        <p14:creationId xmlns:p14="http://schemas.microsoft.com/office/powerpoint/2010/main" val="1474122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243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Booth</dc:creator>
  <cp:lastModifiedBy>Conor Booth</cp:lastModifiedBy>
  <cp:revision>3</cp:revision>
  <dcterms:created xsi:type="dcterms:W3CDTF">2018-11-13T06:35:40Z</dcterms:created>
  <dcterms:modified xsi:type="dcterms:W3CDTF">2018-11-13T06:57:34Z</dcterms:modified>
</cp:coreProperties>
</file>