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96F"/>
    <a:srgbClr val="E8D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987EB-DD0B-4851-8912-5C0F5A066D76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1361B-8EFD-4074-923A-2D9FB0DB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4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1361B-8EFD-4074-923A-2D9FB0DB58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6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0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9971-1DC7-423D-84BD-8FCE92A59193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0055-DED9-4ABC-95AA-DA4FAB88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jp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5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9.jpg"/><Relationship Id="rId5" Type="http://schemas.microsoft.com/office/2007/relationships/media" Target="../media/media6.m4a"/><Relationship Id="rId10" Type="http://schemas.openxmlformats.org/officeDocument/2006/relationships/image" Target="../media/image8.jpg"/><Relationship Id="rId4" Type="http://schemas.openxmlformats.org/officeDocument/2006/relationships/audio" Target="../media/media5.m4a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8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5.png"/><Relationship Id="rId5" Type="http://schemas.microsoft.com/office/2007/relationships/media" Target="../media/media9.m4a"/><Relationship Id="rId10" Type="http://schemas.openxmlformats.org/officeDocument/2006/relationships/image" Target="../media/image12.gif"/><Relationship Id="rId4" Type="http://schemas.openxmlformats.org/officeDocument/2006/relationships/audio" Target="../media/media8.m4a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media" Target="../media/media11.m4a"/><Relationship Id="rId7" Type="http://schemas.openxmlformats.org/officeDocument/2006/relationships/image" Target="../media/image13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3.m4a"/><Relationship Id="rId7" Type="http://schemas.openxmlformats.org/officeDocument/2006/relationships/image" Target="../media/image16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92000">
              <a:srgbClr val="E8D8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0812"/>
            <a:ext cx="9144000" cy="1053366"/>
          </a:xfrm>
        </p:spPr>
        <p:txBody>
          <a:bodyPr/>
          <a:lstStyle/>
          <a:p>
            <a:r>
              <a:rPr lang="en-US" b="1" dirty="0" smtClean="0"/>
              <a:t>The  Long  A  Sound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8794"/>
            <a:ext cx="9144000" cy="62779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 Words  For  Week  Twenty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19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185" y="407015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29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3" y="1330344"/>
            <a:ext cx="3461577" cy="3461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4797" y="4954138"/>
            <a:ext cx="166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day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8149" y="5415803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9" y="1826785"/>
            <a:ext cx="3790731" cy="312735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745104" y="570788"/>
            <a:ext cx="1651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hay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77237" y="407014"/>
            <a:ext cx="1323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1494118"/>
            <a:ext cx="2758171" cy="3616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08685" y="5415803"/>
            <a:ext cx="163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sail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11" name="273 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93962" y="570788"/>
            <a:ext cx="609600" cy="609600"/>
          </a:xfrm>
          <a:prstGeom prst="rect">
            <a:avLst/>
          </a:prstGeom>
        </p:spPr>
      </p:pic>
      <p:pic>
        <p:nvPicPr>
          <p:cNvPr id="12" name="274 h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96388" y="2451532"/>
            <a:ext cx="609600" cy="609600"/>
          </a:xfrm>
          <a:prstGeom prst="rect">
            <a:avLst/>
          </a:prstGeom>
        </p:spPr>
      </p:pic>
      <p:pic>
        <p:nvPicPr>
          <p:cNvPr id="13" name="275 sai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86281" y="1841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456" y="547138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1" y="1583140"/>
            <a:ext cx="2784027" cy="3589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2780" y="361496"/>
            <a:ext cx="166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nail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8466" y="36149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33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80" y="1583139"/>
            <a:ext cx="3357554" cy="3589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0733" y="5471384"/>
            <a:ext cx="184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rain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67446" y="547138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34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74" y="2142700"/>
            <a:ext cx="3499089" cy="3180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5101" y="659809"/>
            <a:ext cx="223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paint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11" name="276 na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2780" y="2142700"/>
            <a:ext cx="609600" cy="609600"/>
          </a:xfrm>
          <a:prstGeom prst="rect">
            <a:avLst/>
          </a:prstGeom>
        </p:spPr>
      </p:pic>
      <p:pic>
        <p:nvPicPr>
          <p:cNvPr id="12" name="277 rai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61303" y="567632"/>
            <a:ext cx="609600" cy="609600"/>
          </a:xfrm>
          <a:prstGeom prst="rect">
            <a:avLst/>
          </a:prstGeom>
        </p:spPr>
      </p:pic>
      <p:pic>
        <p:nvPicPr>
          <p:cNvPr id="13" name="278 pain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49019" y="5628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12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717" y="59262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35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7" y="1923088"/>
            <a:ext cx="3366668" cy="318590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160059" y="5054464"/>
            <a:ext cx="2006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gray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501" y="5328398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36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27" y="2142699"/>
            <a:ext cx="3204111" cy="2911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4921" y="832513"/>
            <a:ext cx="1887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play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8137" y="696035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37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78" y="1619365"/>
            <a:ext cx="2638025" cy="3493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03308" y="5328398"/>
            <a:ext cx="169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tail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11" name="282 gr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65251" y="852900"/>
            <a:ext cx="609600" cy="609600"/>
          </a:xfrm>
          <a:prstGeom prst="rect">
            <a:avLst/>
          </a:prstGeom>
        </p:spPr>
      </p:pic>
      <p:pic>
        <p:nvPicPr>
          <p:cNvPr id="12" name="283 pl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57954" y="1057422"/>
            <a:ext cx="609600" cy="609600"/>
          </a:xfrm>
          <a:prstGeom prst="rect">
            <a:avLst/>
          </a:prstGeom>
        </p:spPr>
      </p:pic>
      <p:pic>
        <p:nvPicPr>
          <p:cNvPr id="13" name="284 tai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03625" y="85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7396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5440" y="5299345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2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38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53" y="2056094"/>
            <a:ext cx="3660414" cy="3096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4718" y="524386"/>
            <a:ext cx="162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say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38382" y="622819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2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39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74" y="1644581"/>
            <a:ext cx="3654764" cy="36547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38490" y="5496210"/>
            <a:ext cx="163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pay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12" name="280 s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69560" y="2242782"/>
            <a:ext cx="609600" cy="609600"/>
          </a:xfrm>
          <a:prstGeom prst="rect">
            <a:avLst/>
          </a:prstGeom>
        </p:spPr>
      </p:pic>
      <p:pic>
        <p:nvPicPr>
          <p:cNvPr id="13" name="281 p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91574" y="3299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8" grpId="0"/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607" y="786843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40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6" y="1947081"/>
            <a:ext cx="2246099" cy="4185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7418" y="713877"/>
            <a:ext cx="201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pain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35182" y="5209029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41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5" y="1248508"/>
            <a:ext cx="3680346" cy="3680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9416" y="5209029"/>
            <a:ext cx="2006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tray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8" name="285 p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0726" y="2937680"/>
            <a:ext cx="609600" cy="609600"/>
          </a:xfrm>
          <a:prstGeom prst="rect">
            <a:avLst/>
          </a:prstGeom>
        </p:spPr>
      </p:pic>
      <p:pic>
        <p:nvPicPr>
          <p:cNvPr id="9" name="286 tr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9128" y="2632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03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812" y="1288661"/>
            <a:ext cx="8027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There  Are  13  Words  To  Learn  In  Week  Twenty.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7943" y="3540541"/>
            <a:ext cx="53536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  Can  Be  A  Star.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Good  Luck.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5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55</Words>
  <Application>Microsoft Office PowerPoint</Application>
  <PresentationFormat>Widescreen</PresentationFormat>
  <Paragraphs>32</Paragraphs>
  <Slides>7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The  Long  A 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Long  A  Sound</dc:title>
  <dc:creator>User</dc:creator>
  <cp:lastModifiedBy>User</cp:lastModifiedBy>
  <cp:revision>15</cp:revision>
  <dcterms:created xsi:type="dcterms:W3CDTF">2016-05-02T11:51:18Z</dcterms:created>
  <dcterms:modified xsi:type="dcterms:W3CDTF">2017-05-10T08:37:06Z</dcterms:modified>
</cp:coreProperties>
</file>